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4" r:id="rId6"/>
    <p:sldId id="261" r:id="rId7"/>
    <p:sldId id="262" r:id="rId8"/>
    <p:sldId id="265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60"/>
  </p:normalViewPr>
  <p:slideViewPr>
    <p:cSldViewPr snapToGrid="0">
      <p:cViewPr varScale="1">
        <p:scale>
          <a:sx n="105" d="100"/>
          <a:sy n="105" d="100"/>
        </p:scale>
        <p:origin x="848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841DF4-01FF-9AEE-BCE8-5A6A046B1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DD25EB-A678-4F67-0CAE-8E7358364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C34C00-B075-66AD-0031-AA2AFC673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0BD8-AD97-E74D-817E-198B8B7EE816}" type="datetimeFigureOut">
              <a:rPr lang="es-MX" smtClean="0"/>
              <a:t>18/02/25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843489-176D-322A-2421-B1FA9E87B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D51F13-FD34-9AE9-66D8-867E254ED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0F6A-1678-4C42-9792-C7013C017E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55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C4008F-87F9-AEA2-86B9-8AA7C4DFD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D568E45-C551-31C0-E900-7E09DA0AE5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E03532-17DE-FED1-9573-E29F8D035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0BD8-AD97-E74D-817E-198B8B7EE816}" type="datetimeFigureOut">
              <a:rPr lang="es-MX" smtClean="0"/>
              <a:t>18/02/25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DF895F-EC07-DE7F-C678-3A4A5E5BF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B9629F-A9C5-E52D-D02F-B7C71A2C4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0F6A-1678-4C42-9792-C7013C017E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839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4D82459-6848-6946-AAFD-AAD772A20D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1A612A-7BEC-CA7F-91AC-806B46373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34CB41-F7E1-0F4B-7C9A-55192A3C8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0BD8-AD97-E74D-817E-198B8B7EE816}" type="datetimeFigureOut">
              <a:rPr lang="es-MX" smtClean="0"/>
              <a:t>18/02/25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62F2DB-2768-AA6A-10FC-A6C8D2717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46B4FA-1CEB-D86C-D377-D0B9D8AB8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0F6A-1678-4C42-9792-C7013C017E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650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986021-CB35-B3DC-1BF8-2E01095C8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B29040-4A19-5FF0-DB6B-0FAA243F9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C3E4D4-C709-6D8F-B808-2B6F25935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0BD8-AD97-E74D-817E-198B8B7EE816}" type="datetimeFigureOut">
              <a:rPr lang="es-MX" smtClean="0"/>
              <a:t>18/02/25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A8D492-4988-F0F4-1EC4-30C19154F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CEFEE4-8085-DF63-7B2B-185E3EF82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0F6A-1678-4C42-9792-C7013C017E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804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BA647E-A182-AB33-A1C0-3EE949461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C2A23B-BA8B-C092-21E0-8E6506FBE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164BF0-B45D-0806-722A-B0E8D9D56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0BD8-AD97-E74D-817E-198B8B7EE816}" type="datetimeFigureOut">
              <a:rPr lang="es-MX" smtClean="0"/>
              <a:t>18/02/25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8290CE-8A32-7E70-A8AA-46C369443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640187-F3E1-6D66-E5A8-622A74304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0F6A-1678-4C42-9792-C7013C017E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115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16248E-3DE0-C623-175A-BBD9833B3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901EB2-6628-8CC8-9F9E-DE1ACEC4B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C670A1-9E78-3B67-4650-87C7AEF9A8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C0E355-11A6-638E-9731-DE490F12A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0BD8-AD97-E74D-817E-198B8B7EE816}" type="datetimeFigureOut">
              <a:rPr lang="es-MX" smtClean="0"/>
              <a:t>18/02/25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B07F4E-084E-BA27-02F1-D7E53DDA4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19C317-5216-A355-D350-6C34A11C5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0F6A-1678-4C42-9792-C7013C017E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8758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F5AB4-FF02-ECD8-67E8-2EC035616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D23FAB-8188-77D5-8629-13613CD6A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857F7F-1F12-F0EE-89DD-0D5FCEF62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E5233B4-C543-A9D9-C9E2-C69E8375C0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42D7E60-77B8-693F-F771-58EED5198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7B3E1D2-7ABF-C12C-59BB-98E6F0326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0BD8-AD97-E74D-817E-198B8B7EE816}" type="datetimeFigureOut">
              <a:rPr lang="es-MX" smtClean="0"/>
              <a:t>18/02/25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9C3BB6F-6849-4DA2-19C6-9D518E13B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6A90BC3-3FE1-08CB-59F0-37F7C1B53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0F6A-1678-4C42-9792-C7013C017E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855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4C8B47-ED49-C83E-3AF3-6D026D526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35F9E33-DF73-ECE0-DE7B-530A45BCE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0BD8-AD97-E74D-817E-198B8B7EE816}" type="datetimeFigureOut">
              <a:rPr lang="es-MX" smtClean="0"/>
              <a:t>18/02/25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21EA8F-D79B-86EA-7E46-12FD56AD0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AD4E307-C641-DFDA-22A1-34D0CA079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0F6A-1678-4C42-9792-C7013C017E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650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0E84FB0-5324-DBD3-6BB6-38172A8CD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0BD8-AD97-E74D-817E-198B8B7EE816}" type="datetimeFigureOut">
              <a:rPr lang="es-MX" smtClean="0"/>
              <a:t>18/02/25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066C91B-7119-D5E7-445B-0EE55B458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3989C71-989A-0AED-CBBB-0AC76B0AC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0F6A-1678-4C42-9792-C7013C017E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3420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080FBA-9807-48A6-C05B-DC3D4C736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B75E8D-E931-F3F5-46D3-118489A3D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150F1D8-E174-45CA-04BC-23ED2C38C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3E6A69D-EFC3-13F0-BAC9-CA88C8A1F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0BD8-AD97-E74D-817E-198B8B7EE816}" type="datetimeFigureOut">
              <a:rPr lang="es-MX" smtClean="0"/>
              <a:t>18/02/25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7AF061-7EA8-3CCF-D203-45287ABEB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03ACF01-A833-A758-464D-D5F2E928E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0F6A-1678-4C42-9792-C7013C017E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037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C109C7-26A6-E4C7-191B-BB7E2EA6A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CBF3A0A-5605-404D-94B3-EB15336919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0A84515-862F-39E2-8722-F6A46201BD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F08B9C-300C-E644-F791-A67BB1341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0BD8-AD97-E74D-817E-198B8B7EE816}" type="datetimeFigureOut">
              <a:rPr lang="es-MX" smtClean="0"/>
              <a:t>18/02/25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4E28DE-8837-2677-C451-65F59D5FE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30E700-692A-3032-A01B-140EE78CC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0F6A-1678-4C42-9792-C7013C017E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495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9364841-A730-E867-4741-59CC55C99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99C9FD-6DA1-E924-800A-718E63C56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BE45B3-52CA-C8D5-629F-BF5DAF127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2D0BD8-AD97-E74D-817E-198B8B7EE816}" type="datetimeFigureOut">
              <a:rPr lang="es-MX" smtClean="0"/>
              <a:t>18/02/25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35E144-7A33-35AD-BC7F-730E3958B9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A206C6-3ECE-C0AA-276C-A67AD73045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E90F6A-1678-4C42-9792-C7013C017E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7313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827B4A2-BFC1-DDDC-7D0C-98CA8D6877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8E4C184-8E62-89AC-FC60-697BC1A12E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5763" y="1854199"/>
            <a:ext cx="4872037" cy="1655763"/>
          </a:xfrm>
        </p:spPr>
        <p:txBody>
          <a:bodyPr/>
          <a:lstStyle/>
          <a:p>
            <a:r>
              <a:rPr lang="es-MX" dirty="0"/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96CEA28-72ED-7E14-05F8-DF327C811E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763" y="3632198"/>
            <a:ext cx="5457825" cy="2744218"/>
          </a:xfrm>
        </p:spPr>
        <p:txBody>
          <a:bodyPr>
            <a:normAutofit/>
          </a:bodyPr>
          <a:lstStyle/>
          <a:p>
            <a:r>
              <a:rPr lang="es-MX" dirty="0"/>
              <a:t>Autor principal</a:t>
            </a:r>
          </a:p>
          <a:p>
            <a:r>
              <a:rPr lang="es-MX" dirty="0"/>
              <a:t>Hospital</a:t>
            </a:r>
          </a:p>
          <a:p>
            <a:endParaRPr lang="es-MX" dirty="0"/>
          </a:p>
          <a:p>
            <a:r>
              <a:rPr lang="es-MX" dirty="0"/>
              <a:t>Marzo 20225</a:t>
            </a:r>
          </a:p>
        </p:txBody>
      </p:sp>
    </p:spTree>
    <p:extLst>
      <p:ext uri="{BB962C8B-B14F-4D97-AF65-F5344CB8AC3E}">
        <p14:creationId xmlns:p14="http://schemas.microsoft.com/office/powerpoint/2010/main" val="1078763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arcador de contenido 4">
            <a:extLst>
              <a:ext uri="{FF2B5EF4-FFF2-40B4-BE49-F238E27FC236}">
                <a16:creationId xmlns:a16="http://schemas.microsoft.com/office/drawing/2014/main" id="{AD2BCE53-F280-31FE-FAAE-77393EB525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2" cy="6858001"/>
          </a:xfrm>
          <a:prstGeom prst="rect">
            <a:avLst/>
          </a:prstGeom>
        </p:spPr>
      </p:pic>
      <p:sp>
        <p:nvSpPr>
          <p:cNvPr id="6" name="Título 5">
            <a:extLst>
              <a:ext uri="{FF2B5EF4-FFF2-40B4-BE49-F238E27FC236}">
                <a16:creationId xmlns:a16="http://schemas.microsoft.com/office/drawing/2014/main" id="{87EFBB95-1AF8-1957-6015-71F37383B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Introducción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D64F5FC4-464A-CDBD-726D-D4F34407E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0307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4B8BDE-6498-586A-CC3B-B12D814690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arcador de contenido 4">
            <a:extLst>
              <a:ext uri="{FF2B5EF4-FFF2-40B4-BE49-F238E27FC236}">
                <a16:creationId xmlns:a16="http://schemas.microsoft.com/office/drawing/2014/main" id="{28369819-A8BF-51AD-B559-C70CB5BBE4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2" cy="685800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1D2D265-E396-F4CF-FEE8-714BACA65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Material y métodos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503C61-2D11-698D-3BA6-4F3DEBFFF35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9BCC82-73ED-8E69-90A3-08840B188C2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7018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59386C-9AE4-07F0-3AA9-CCD0241CB2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arcador de contenido 4">
            <a:extLst>
              <a:ext uri="{FF2B5EF4-FFF2-40B4-BE49-F238E27FC236}">
                <a16:creationId xmlns:a16="http://schemas.microsoft.com/office/drawing/2014/main" id="{80BF4F6E-B857-F4DC-6648-7016E3A17A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2" cy="685800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5DCC5A5-4C85-4ABC-9E8B-23397AE41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Resultados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109F46-5F63-D8CF-B055-25C3B6396CA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EC71658-A654-86DE-98C8-7AB141DF543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321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606534-CABF-1D94-F663-341CA8936A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arcador de contenido 4">
            <a:extLst>
              <a:ext uri="{FF2B5EF4-FFF2-40B4-BE49-F238E27FC236}">
                <a16:creationId xmlns:a16="http://schemas.microsoft.com/office/drawing/2014/main" id="{E2E93CB5-9A0E-B429-1A11-9967CE68CD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2" cy="685800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8708117-C528-A6D7-440B-539BF3836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Resultados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C1307D-7CCC-1FE4-D04E-B37D1B6279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2F9A58-4B4E-8766-6D13-8D5B47296B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3512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4CD49B-BED7-8934-491E-086C52E14B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arcador de contenido 4">
            <a:extLst>
              <a:ext uri="{FF2B5EF4-FFF2-40B4-BE49-F238E27FC236}">
                <a16:creationId xmlns:a16="http://schemas.microsoft.com/office/drawing/2014/main" id="{30DE3B65-5C26-0E88-FAAA-8A1F58EB73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2" cy="6858001"/>
          </a:xfrm>
          <a:prstGeom prst="rect">
            <a:avLst/>
          </a:prstGeom>
        </p:spPr>
      </p:pic>
      <p:sp>
        <p:nvSpPr>
          <p:cNvPr id="6" name="Título 5">
            <a:extLst>
              <a:ext uri="{FF2B5EF4-FFF2-40B4-BE49-F238E27FC236}">
                <a16:creationId xmlns:a16="http://schemas.microsoft.com/office/drawing/2014/main" id="{6250DB7A-242E-63FD-0D4C-AEBA3A7AE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Resultados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A5AB432C-250D-BA34-2621-CC66F6F19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9610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7F4286-7875-F842-A861-CBA42FABFD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arcador de contenido 4">
            <a:extLst>
              <a:ext uri="{FF2B5EF4-FFF2-40B4-BE49-F238E27FC236}">
                <a16:creationId xmlns:a16="http://schemas.microsoft.com/office/drawing/2014/main" id="{C99BBA73-A918-6530-0EC0-10533BD65B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2" cy="685800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0C622F2-F0C0-0EDC-B971-4DE8F0501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Conclusiones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8DDA86-D578-E20F-CEBA-64C176E6935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DA25C41-E043-9708-E899-287A359B8F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8079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ADC9AD-76A7-B26C-F032-73DDBF7AC3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DF64CEB-94A3-D2A4-C546-AD18CED5F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716C816-FCFD-5641-41F5-46A4D83958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5763" y="1854199"/>
            <a:ext cx="4872037" cy="1655763"/>
          </a:xfrm>
        </p:spPr>
        <p:txBody>
          <a:bodyPr/>
          <a:lstStyle/>
          <a:p>
            <a:r>
              <a:rPr lang="es-MX" dirty="0"/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58F8A9F-E1B4-858E-061C-68F8A17386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763" y="3632198"/>
            <a:ext cx="5457825" cy="2744218"/>
          </a:xfrm>
        </p:spPr>
        <p:txBody>
          <a:bodyPr>
            <a:normAutofit/>
          </a:bodyPr>
          <a:lstStyle/>
          <a:p>
            <a:r>
              <a:rPr lang="es-MX" dirty="0"/>
              <a:t>Autor principal</a:t>
            </a:r>
          </a:p>
          <a:p>
            <a:r>
              <a:rPr lang="es-MX" dirty="0"/>
              <a:t>Correo</a:t>
            </a:r>
          </a:p>
          <a:p>
            <a:r>
              <a:rPr lang="es-MX" dirty="0"/>
              <a:t>Redes sociales</a:t>
            </a:r>
          </a:p>
          <a:p>
            <a:endParaRPr lang="es-MX" dirty="0"/>
          </a:p>
          <a:p>
            <a:r>
              <a:rPr lang="es-MX" dirty="0"/>
              <a:t>Marzo 20225</a:t>
            </a:r>
          </a:p>
        </p:txBody>
      </p:sp>
    </p:spTree>
    <p:extLst>
      <p:ext uri="{BB962C8B-B14F-4D97-AF65-F5344CB8AC3E}">
        <p14:creationId xmlns:p14="http://schemas.microsoft.com/office/powerpoint/2010/main" val="29697540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</Words>
  <Application>Microsoft Macintosh PowerPoint</Application>
  <PresentationFormat>Panorámica</PresentationFormat>
  <Paragraphs>17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Tema de Office</vt:lpstr>
      <vt:lpstr>Título</vt:lpstr>
      <vt:lpstr>Introducción</vt:lpstr>
      <vt:lpstr>Material y métodos</vt:lpstr>
      <vt:lpstr>Resultados</vt:lpstr>
      <vt:lpstr>Resultados</vt:lpstr>
      <vt:lpstr>Resultados</vt:lpstr>
      <vt:lpstr>Conclusiones</vt:lpstr>
      <vt:lpstr>Título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Luis Antonio Gorordo Delsol</dc:creator>
  <cp:lastModifiedBy>Luis Antonio Gorordo Delsol</cp:lastModifiedBy>
  <cp:revision>1</cp:revision>
  <dcterms:created xsi:type="dcterms:W3CDTF">2025-02-18T14:17:11Z</dcterms:created>
  <dcterms:modified xsi:type="dcterms:W3CDTF">2025-02-18T14:21:52Z</dcterms:modified>
</cp:coreProperties>
</file>